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7B3D-0B30-461A-9A53-5C93842937E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0952-E848-43EA-90DE-1500E376DD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206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7B3D-0B30-461A-9A53-5C93842937E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0952-E848-43EA-90DE-1500E376DD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533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7B3D-0B30-461A-9A53-5C93842937E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0952-E848-43EA-90DE-1500E376DD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971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7B3D-0B30-461A-9A53-5C93842937E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0952-E848-43EA-90DE-1500E376DD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72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7B3D-0B30-461A-9A53-5C93842937E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0952-E848-43EA-90DE-1500E376DD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701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7B3D-0B30-461A-9A53-5C93842937E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0952-E848-43EA-90DE-1500E376DD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07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7B3D-0B30-461A-9A53-5C93842937E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0952-E848-43EA-90DE-1500E376DD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251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7B3D-0B30-461A-9A53-5C93842937E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0952-E848-43EA-90DE-1500E376DD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758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7B3D-0B30-461A-9A53-5C93842937E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0952-E848-43EA-90DE-1500E376DD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850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7B3D-0B30-461A-9A53-5C93842937E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0952-E848-43EA-90DE-1500E376DD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72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7B3D-0B30-461A-9A53-5C93842937E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0952-E848-43EA-90DE-1500E376DD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070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C7B3D-0B30-461A-9A53-5C93842937E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60952-E848-43EA-90DE-1500E376DD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827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Етістіктің райлары туралы түсіні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669" y="536864"/>
            <a:ext cx="10568875" cy="594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129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Өз тіліңді құрметте&quot; (етістіктің райлары) презентация (6-сынып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092" y="180109"/>
            <a:ext cx="8788880" cy="667789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903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резентация на тему: &quot;Етістік ВОУД-қа дайындық мұғалім Айгуль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240" y="138546"/>
            <a:ext cx="8793019" cy="6594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304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Сұрақтарға жауап бе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535" y="161345"/>
            <a:ext cx="8670252" cy="650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3633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Произвольный</PresentationFormat>
  <Paragraphs>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Фарида</dc:creator>
  <cp:lastModifiedBy>Фарида</cp:lastModifiedBy>
  <cp:revision>4</cp:revision>
  <dcterms:created xsi:type="dcterms:W3CDTF">2020-04-06T19:13:45Z</dcterms:created>
  <dcterms:modified xsi:type="dcterms:W3CDTF">2022-02-22T12:41:17Z</dcterms:modified>
</cp:coreProperties>
</file>